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shows the correct order of plants being watered by GrowStream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a.holes close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b.holes open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c.plants “drink” water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d.plants release root exudates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e.plants stop releasing root exudates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dbcae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dbcea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bdcea              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bcdae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21569" y="1023858"/>
            <a:ext cx="3554271" cy="474776"/>
          </a:xfrm>
          <a:prstGeom prst="rect">
            <a:avLst/>
          </a:prstGeom>
        </p:spPr>
      </p:pic>
      <p:sp>
        <p:nvSpPr>
          <p:cNvPr id="4" name="矩形 3"/>
          <p:cNvSpPr/>
          <p:nvPr/>
        </p:nvSpPr>
        <p:spPr>
          <a:xfrm>
            <a:off x="1118028" y="929938"/>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40419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52399"/>
          </a:xfrm>
        </p:spPr>
        <p:txBody>
          <a:bodyPr/>
          <a:lstStyle/>
          <a:p>
            <a:pPr hangingPunct="0">
              <a:lnSpc>
                <a:spcPct val="140000"/>
              </a:lnSpc>
              <a:spcAft>
                <a:spcPts val="0"/>
              </a:spcAft>
            </a:pP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plants need water, they will release some root exudates</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分泌物</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through their roots. When the holes detect these chemicals, they will open. The plants then get water from these holes. As the plants ‘drink’ enough water, they stop releasing these chemicals</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可知，事情发展的正确顺序是：植物先释放根系分泌物</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孔洞打开</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植物喝水</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植物停止释放分泌物</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孔洞关闭。对应顺序为</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dbcea</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41937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message does CEO of RDI want to share through GrowStream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Taking care of plants can be easy.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Plants are stronger than we think.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 should be creative when protecting the earth.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We should focus on finding hidden natural resources.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725083" y="980728"/>
            <a:ext cx="3763349" cy="502148"/>
          </a:xfrm>
          <a:prstGeom prst="rect">
            <a:avLst/>
          </a:prstGeom>
        </p:spPr>
      </p:pic>
      <p:sp>
        <p:nvSpPr>
          <p:cNvPr id="4" name="矩形 3"/>
          <p:cNvSpPr/>
          <p:nvPr/>
        </p:nvSpPr>
        <p:spPr>
          <a:xfrm>
            <a:off x="1109402" y="934514"/>
            <a:ext cx="518091" cy="646331"/>
          </a:xfrm>
          <a:prstGeom prst="rect">
            <a:avLst/>
          </a:prstGeom>
        </p:spPr>
        <p:txBody>
          <a:bodyPr wrap="none">
            <a:spAutoFit/>
          </a:bodyPr>
          <a:lstStyle/>
          <a:p>
            <a:r>
              <a:rPr lang="en-US" altLang="zh-CN" sz="3600"/>
              <a:t>C</a:t>
            </a:r>
            <a:endParaRPr lang="zh-CN" altLang="en-US"/>
          </a:p>
        </p:txBody>
      </p:sp>
    </p:spTree>
    <p:extLst>
      <p:ext uri="{BB962C8B-B14F-4D97-AF65-F5344CB8AC3E}">
        <p14:creationId xmlns:p14="http://schemas.microsoft.com/office/powerpoint/2010/main" val="84806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推理判断题。根据末段</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CEO Jan Gould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说的话</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should take better care of the planet through innovation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创新</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GrowStream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的核心理念是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用创新的方式保护地球</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5243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5391974"/>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790908"/>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213755"/>
            <a:ext cx="11485848" cy="5078313"/>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When plants need water, they will release some root exudates</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分泌物</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through their roots.</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当</a:t>
            </a:r>
            <a:r>
              <a:rPr lang="zh-CN" altLang="zh-CN">
                <a:latin typeface="Times New Roman" panose="02020603050405020304" pitchFamily="18" charset="0"/>
                <a:ea typeface="楷体" panose="02010609060101010101" pitchFamily="49" charset="-122"/>
                <a:cs typeface="Times New Roman" panose="02020603050405020304" pitchFamily="18" charset="0"/>
              </a:rPr>
              <a:t>植物需要水时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它们会通过根部释放一些根系分泌物。</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when</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引导的是时间状语从句。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 “through their roots”</a:t>
            </a:r>
            <a:r>
              <a:rPr lang="zh-CN" altLang="zh-CN">
                <a:latin typeface="Times New Roman" panose="02020603050405020304" pitchFamily="18" charset="0"/>
                <a:ea typeface="宋体" panose="02010600030101010101" pitchFamily="2" charset="-122"/>
                <a:cs typeface="Times New Roman" panose="02020603050405020304" pitchFamily="18" charset="0"/>
              </a:rPr>
              <a:t>是介词短语作状语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03207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clrChange>
              <a:clrFrom>
                <a:srgbClr val="FFFFFF"/>
              </a:clrFrom>
              <a:clrTo>
                <a:srgbClr val="FFFFFF">
                  <a:alpha val="0"/>
                </a:srgbClr>
              </a:clrTo>
            </a:clrChange>
          </a:blip>
          <a:stretch>
            <a:fillRect/>
          </a:stretch>
        </p:blipFill>
        <p:spPr>
          <a:xfrm>
            <a:off x="406575" y="877250"/>
            <a:ext cx="11377264" cy="1471630"/>
          </a:xfrm>
          <a:prstGeom prst="rect">
            <a:avLst/>
          </a:prstGeom>
        </p:spPr>
      </p:pic>
      <p:pic>
        <p:nvPicPr>
          <p:cNvPr id="8" name="图片 7"/>
          <p:cNvPicPr>
            <a:picLocks noChangeAspect="1"/>
          </p:cNvPicPr>
          <p:nvPr/>
        </p:nvPicPr>
        <p:blipFill>
          <a:blip r:embed="rId3"/>
          <a:stretch>
            <a:fillRect/>
          </a:stretch>
        </p:blipFill>
        <p:spPr>
          <a:xfrm>
            <a:off x="550590" y="2456494"/>
            <a:ext cx="3024336" cy="790377"/>
          </a:xfrm>
          <a:prstGeom prst="rect">
            <a:avLst/>
          </a:prstGeom>
        </p:spPr>
      </p:pic>
      <p:sp>
        <p:nvSpPr>
          <p:cNvPr id="9" name="内容占位符 1"/>
          <p:cNvSpPr>
            <a:spLocks noGrp="1"/>
          </p:cNvSpPr>
          <p:nvPr>
            <p:ph idx="1"/>
          </p:nvPr>
        </p:nvSpPr>
        <p:spPr>
          <a:xfrm>
            <a:off x="360854" y="2420888"/>
            <a:ext cx="11485848" cy="248016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主要介绍了一种名为 </a:t>
            </a:r>
            <a:r>
              <a:rPr lang="en-US" altLang="zh-CN">
                <a:latin typeface="Times New Roman" panose="02020603050405020304" pitchFamily="18" charset="0"/>
                <a:ea typeface="宋体" panose="02010600030101010101" pitchFamily="2" charset="-122"/>
                <a:cs typeface="Times New Roman" panose="02020603050405020304" pitchFamily="18" charset="0"/>
              </a:rPr>
              <a:t>GrowStream</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zh-CN" altLang="zh-CN">
                <a:latin typeface="Times New Roman" panose="02020603050405020304" pitchFamily="18" charset="0"/>
                <a:ea typeface="楷体" panose="02010609060101010101" pitchFamily="49" charset="-122"/>
                <a:cs typeface="Times New Roman" panose="02020603050405020304" pitchFamily="18" charset="0"/>
              </a:rPr>
              <a:t>的智能节水灌溉系统。其背后理念是呼吁人们以创新方式保护地球资源</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61192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4660187"/>
          </a:xfrm>
        </p:spPr>
        <p:txBody>
          <a:bodyPr/>
          <a:lstStyle/>
          <a:p>
            <a:pPr indent="2873375" hangingPunct="0">
              <a:lnSpc>
                <a:spcPct val="14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Planting a seed is easy. Taking good care of a plant, however, can be difficult. Many people are not sure how often or how much they need to water their plants. Even some farmers may have the same problem. Luckily, a new technology called GrowStream can help them “talk” to their plants.</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233166" y="1122423"/>
            <a:ext cx="1936304" cy="470419"/>
          </a:xfrm>
          <a:prstGeom prst="rect">
            <a:avLst/>
          </a:prstGeom>
        </p:spPr>
      </p:pic>
    </p:spTree>
    <p:extLst>
      <p:ext uri="{BB962C8B-B14F-4D97-AF65-F5344CB8AC3E}">
        <p14:creationId xmlns:p14="http://schemas.microsoft.com/office/powerpoint/2010/main" val="787685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GrowStream is a watering system. Its tubes have special tiny holes in them. When plants need water, they will release some root exudates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分泌物</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through their roots. When the holes detect these chemicals, they will open. The plants then get water from these holes. As the plants “drink” enough water, they stop releasing these chemicals. And that “tells” the holes to close back up and stop watering.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42917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system can help save 45 to 50 percent more water than regular watering systems. It was created by a company called RDT. The company has introduced the GrowStream system to many farms in South Africa. It is also testing the system in Los Angeles, USA. It will be used to make the city greener while saving more water.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4360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“GrowStream is more than just a technology,” said Jan Gould, CEO of RDI. “We want it to ‘talk’ to people, too. It ‘says’ two things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earth’s natural resources are limited, and we should take better care of the planet through innovation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008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GrowStream decides when to water the plants by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observing plant growth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detecting root exudates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checking the colour of soil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measuring the air temperature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161066" y="920346"/>
            <a:ext cx="492443" cy="646331"/>
          </a:xfrm>
          <a:prstGeom prst="rect">
            <a:avLst/>
          </a:prstGeom>
        </p:spPr>
        <p:txBody>
          <a:bodyPr wrap="none">
            <a:spAutoFit/>
          </a:bodyPr>
          <a:lstStyle/>
          <a:p>
            <a:r>
              <a:rPr lang="en-US" altLang="zh-CN" sz="3600"/>
              <a:t>B</a:t>
            </a:r>
            <a:endParaRPr lang="zh-CN" altLang="en-US" sz="3600"/>
          </a:p>
        </p:txBody>
      </p:sp>
    </p:spTree>
    <p:extLst>
      <p:ext uri="{BB962C8B-B14F-4D97-AF65-F5344CB8AC3E}">
        <p14:creationId xmlns:p14="http://schemas.microsoft.com/office/powerpoint/2010/main" val="696085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the holes detect these chemicals, they will open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GrowStream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检测根系分泌物</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来决定是否浇水。故选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3469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07547"/>
            <a:ext cx="11485848" cy="2953501"/>
          </a:xfrm>
        </p:spPr>
        <p:txBody>
          <a:bodyPr/>
          <a:lstStyle/>
          <a:p>
            <a:pPr hangingPunct="0">
              <a:spcAft>
                <a:spcPts val="0"/>
              </a:spcAft>
            </a:pP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 more water can GrowStream save compared to regular systems</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10</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20</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30</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40</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45</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50</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60</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70</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057643" y="1061521"/>
            <a:ext cx="481222" cy="584775"/>
          </a:xfrm>
          <a:prstGeom prst="rect">
            <a:avLst/>
          </a:prstGeom>
        </p:spPr>
        <p:txBody>
          <a:bodyPr wrap="none">
            <a:spAutoFit/>
          </a:bodyPr>
          <a:lstStyle/>
          <a:p>
            <a:r>
              <a:rPr lang="en-US" altLang="zh-CN" sz="3200"/>
              <a:t>C</a:t>
            </a:r>
            <a:endParaRPr lang="zh-CN" altLang="en-US" sz="3200"/>
          </a:p>
        </p:txBody>
      </p:sp>
      <p:sp>
        <p:nvSpPr>
          <p:cNvPr id="4" name="内容占位符 3"/>
          <p:cNvSpPr txBox="1">
            <a:spLocks/>
          </p:cNvSpPr>
          <p:nvPr/>
        </p:nvSpPr>
        <p:spPr bwMode="auto">
          <a:xfrm>
            <a:off x="369998" y="3789040"/>
            <a:ext cx="11485848" cy="22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细节理解题。根据第三段首句</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system can help save 45 to 50 percent more water than regular watering systems</a:t>
            </a:r>
            <a:r>
              <a:rPr lang="en-US" altLang="zh-CN" sz="3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可知，该系统可以比常规灌溉系统多节水</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45</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0982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617</Words>
  <Application>Microsoft Office PowerPoint</Application>
  <PresentationFormat>自定义</PresentationFormat>
  <Paragraphs>35</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